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9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9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F1AA8A-19E9-A783-7A1F-AA36FE51B0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A5D446-E217-8627-AE60-4923A0F4AD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9D050C-EAB5-EFE6-7FC6-0F522B886E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76DB6-78A2-4F1B-A2D7-F7852CA8B74C}" type="datetimeFigureOut">
              <a:rPr lang="en-US" smtClean="0"/>
              <a:t>3/2/2024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65173B-C2DB-3816-3DD4-F40FC6FB43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B560FD-890B-58A9-D267-EC8F61161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69A94-2F30-48A5-8D9F-CFBFB6AC92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3554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005778-36D8-AA2D-0685-B0B130D5D8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DD5379E-2490-5EA1-46EA-E8561D4C3E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289DED-B1BA-D799-4184-33DAC7CF00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76DB6-78A2-4F1B-A2D7-F7852CA8B74C}" type="datetimeFigureOut">
              <a:rPr lang="en-US" smtClean="0"/>
              <a:t>3/2/2024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EEDFDE-E5D3-77CE-4E12-2A3EF77E48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8D80D5-B7CF-4C37-C073-9223BB8E68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69A94-2F30-48A5-8D9F-CFBFB6AC92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7228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C97A52F-01BD-9993-935B-FE58FBE73A3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AA0ACD8-09EC-D524-2CAC-914CC0AAC1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5F81E8-30E7-D354-F291-434ECCA15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76DB6-78A2-4F1B-A2D7-F7852CA8B74C}" type="datetimeFigureOut">
              <a:rPr lang="en-US" smtClean="0"/>
              <a:t>3/2/2024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A7461-B405-F661-076F-E5194CD19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FE7C2E-F443-6CB1-04A0-F9D7832162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69A94-2F30-48A5-8D9F-CFBFB6AC92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3813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F2B022-DA70-B37E-AC63-ABFAED7657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1B35D4-CC00-7956-C4E7-B923356B74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C3B855-F1E6-A393-005C-22BF2343EF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76DB6-78A2-4F1B-A2D7-F7852CA8B74C}" type="datetimeFigureOut">
              <a:rPr lang="en-US" smtClean="0"/>
              <a:t>3/2/2024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9B9B91-B5ED-44A2-8B69-A4B42EF4AD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87745C-617E-27E5-2973-BE38CACB4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69A94-2F30-48A5-8D9F-CFBFB6AC92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3098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4F18F-013B-693D-C4D7-EB50FA85C7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594071-E5A0-EAB1-72D4-D1F16550C3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ECC5F3-090E-9277-CC4D-B2C2C98613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76DB6-78A2-4F1B-A2D7-F7852CA8B74C}" type="datetimeFigureOut">
              <a:rPr lang="en-US" smtClean="0"/>
              <a:t>3/2/2024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46ACC5-439C-8FC2-B288-75171B592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3BB661-B923-7C72-1F21-E7B4C21C3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69A94-2F30-48A5-8D9F-CFBFB6AC92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7611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A83546-B692-5256-A8FA-E87F571DE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E0153B-834C-FFA3-14E5-1C4206D923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1207C3-E441-6050-89D8-D1F603AA41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C48097-40B1-E37B-B455-A9C8E8BBC0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76DB6-78A2-4F1B-A2D7-F7852CA8B74C}" type="datetimeFigureOut">
              <a:rPr lang="en-US" smtClean="0"/>
              <a:t>3/2/2024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226780-1DF2-64A4-EB6E-6B3D5E0958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AA46E2-0E11-9C84-7AF3-5821A86C8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69A94-2F30-48A5-8D9F-CFBFB6AC92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3126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2EA2FA-C3B9-89B4-50FF-058D32509D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50A9E8-0EE7-4A60-B022-868AA304E2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136568-59B9-1A95-BA87-38548B7F11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DBFABA1-8764-BA5D-B680-8C8B0AAB4A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BF53F1-5EDB-D913-CA55-35199C06CD7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2EF9E3E-6A4C-2906-6C0F-C68D0D7EBF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76DB6-78A2-4F1B-A2D7-F7852CA8B74C}" type="datetimeFigureOut">
              <a:rPr lang="en-US" smtClean="0"/>
              <a:t>3/2/2024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DAD219-C189-CCAB-5333-8F5E8A16DB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0F28ADD-FA02-27CA-6052-C0D0C2F3E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69A94-2F30-48A5-8D9F-CFBFB6AC92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148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7A973-4E73-8F73-E1EA-61FB65485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ACC879-C8D5-0534-3F08-B2FE4F3E5D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76DB6-78A2-4F1B-A2D7-F7852CA8B74C}" type="datetimeFigureOut">
              <a:rPr lang="en-US" smtClean="0"/>
              <a:t>3/2/2024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69A772-A3A7-5FF7-C99D-998A4942CF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12E8B2-DB40-FC3E-98B0-F1AA0C9030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69A94-2F30-48A5-8D9F-CFBFB6AC92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9896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997D0BE-66EA-5284-1122-4998183CC2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76DB6-78A2-4F1B-A2D7-F7852CA8B74C}" type="datetimeFigureOut">
              <a:rPr lang="en-US" smtClean="0"/>
              <a:t>3/2/2024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4943696-9E08-1EDF-878F-9D57EC412B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0084B0-942C-6744-A0CC-F21506E71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69A94-2F30-48A5-8D9F-CFBFB6AC92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2024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54F2CD-2002-6CBF-0C93-62618E1E1C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9A63C0-D11F-1129-18C9-FE009685A2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5894CC-F22E-D293-DA63-555AC55E36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2F1BEF-4636-3FB8-7919-93980496D3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76DB6-78A2-4F1B-A2D7-F7852CA8B74C}" type="datetimeFigureOut">
              <a:rPr lang="en-US" smtClean="0"/>
              <a:t>3/2/2024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FBC853-3CF9-3EBE-BE8D-F963088892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C02E67-B719-B7F6-5367-E633529E0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69A94-2F30-48A5-8D9F-CFBFB6AC92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803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AAF09-E4AD-C433-3401-7E8484D8D2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BE656CB-4E5D-92C2-72B2-A4B3F36577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8082AC-F1A9-21EA-BDAF-A8FBE226AD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DEB89E-ED71-DF43-0317-50A1A22E2A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76DB6-78A2-4F1B-A2D7-F7852CA8B74C}" type="datetimeFigureOut">
              <a:rPr lang="en-US" smtClean="0"/>
              <a:t>3/2/2024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3F3186-617F-9357-CFAE-5749A0EEB6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4265FC-F091-0771-E5D6-0B93FBE0AC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69A94-2F30-48A5-8D9F-CFBFB6AC92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6640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A9DB198-150D-F0E1-5ED6-8FBF31DF60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8D7C3A-AA63-F18C-62A0-A39E91BD1C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8416D2-E7C0-3006-D325-F375A0F7C8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3676DB6-78A2-4F1B-A2D7-F7852CA8B74C}" type="datetimeFigureOut">
              <a:rPr lang="en-US" smtClean="0"/>
              <a:t>3/2/2024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F2DC5C-F8FE-BCE3-77D9-9344C51702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F35BE2-1855-B60B-39E3-2288D40E75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F069A94-2F30-48A5-8D9F-CFBFB6AC92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0194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FE4777E-4B3B-F501-D553-EE9D688CFE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412" y="909286"/>
            <a:ext cx="11641175" cy="5039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2600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1FCED5-DBEF-943E-1FB9-9919CCA28A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D79A04A-321E-19E7-9172-600BB5D4F7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123" y="161469"/>
            <a:ext cx="11669754" cy="6535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5460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77AF0E-4B0B-F435-FCA0-D642117FE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6C09A29-B796-7E9B-F5F2-4EFD5275A0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807" y="361522"/>
            <a:ext cx="11536385" cy="6134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0105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9307E2-89A5-F5E4-B4E5-BB4E5B77E7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1DE3767-126A-1F1B-BDC0-B6C2E84C1E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3517"/>
            <a:ext cx="12192000" cy="6350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1759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DC96E7-D26C-80F8-DE00-16DEE2BE0A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47929FD-3ABF-63C5-E5A6-2D2C3D4C14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360" y="161469"/>
            <a:ext cx="11679280" cy="6535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722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5733490-E83C-C3A2-0CA6-61ADF62E15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559D998-AB6C-46E1-B394-118E9A1E2D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A41A6E-336D-1910-9441-07941F28F9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412" y="213864"/>
            <a:ext cx="11641175" cy="6430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8749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4863BCF-7A39-ABD5-0AEC-8DCB708070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06D739E-5823-D517-3887-79B25C62C9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662994-D8E8-939C-BF44-0841143D0C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176" y="213864"/>
            <a:ext cx="11631648" cy="6430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0568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B521A9-720F-DC3B-596E-2FC70C2038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D75FA80-8B9D-3E91-76BE-53117898DC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544" y="156706"/>
            <a:ext cx="11726912" cy="6544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4976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00ECFA-D4C2-65ED-E9A7-646C1F15DF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74554D-D073-6675-9E15-CA47161ABB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123" y="190048"/>
            <a:ext cx="11669754" cy="6477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122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F4694D-90B6-7575-8A75-A61CD43B7F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87CDAF0-6981-AD83-BD60-BB564E0F02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228" y="156706"/>
            <a:ext cx="11593543" cy="6544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3556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330938-837C-A6DB-FF35-D73649A528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AA5366-C305-FA40-E6CA-3613C57E6D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176" y="194811"/>
            <a:ext cx="11631648" cy="6468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6031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D99595-6F9A-04B3-EB56-E4074AE365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830115F-C48E-0D40-4CFB-4D79DEBC4F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044" y="428206"/>
            <a:ext cx="11545911" cy="6001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5457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F87522-6D73-4240-61CA-8AF324BF78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DF72A15-C259-12B4-4170-088CCA18EA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833" y="180521"/>
            <a:ext cx="11698333" cy="6496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5337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BAFE4C-86B4-0717-EF44-CC71F84667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A135F5A-E45A-0BD1-EAD3-1D42966932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176" y="175758"/>
            <a:ext cx="11631648" cy="6506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6808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ED31B4-1C95-3017-4770-3BF42B38E8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4D393F9-5A41-16DC-0834-D326F75744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623" y="190048"/>
            <a:ext cx="11488753" cy="6477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9290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AEF744-F9A5-5D19-892F-267533877A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A20DE0D-7E8F-2DD9-123B-1D6CAAD673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465" y="199574"/>
            <a:ext cx="11603069" cy="6458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8627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18C7B6-B814-AC56-EDFA-F0BD3F391D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AB7CD5-0877-212C-6C6F-ABA30AC81A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307" y="194811"/>
            <a:ext cx="11717385" cy="6468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0628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E41C78-BB9A-BA7A-4119-AE33DCC3FF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6F31DF3-18E6-6ECC-F031-195F5FB08E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649" y="180521"/>
            <a:ext cx="11650701" cy="6496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6832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485978-94AC-1A34-3CDE-F487BDFD0E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263563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B46505-E04B-428B-4599-6FE1D458FE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905610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0E6554-D7B8-3E6B-9471-79C24F1710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850603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4B31CB-5B12-9B78-F725-A17B4CC3E3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843172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B9496B-057D-C1CD-B425-1D3C4766B9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631D895-7AE6-6D59-1B3C-B07CCD7DE5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97" y="380574"/>
            <a:ext cx="11688806" cy="6096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1690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A153FF-F6D2-592B-9B74-66C55D7577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45918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56B390-1A2F-5C2F-1414-A6D7449728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29705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2640C7-4675-AF16-4E9F-2A577BE12E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803191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FA3C07-CD17-B96E-7049-5574B2ED57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695288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F451C5-F318-9F3C-9A7F-827118E2E5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62583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181873-1FAE-79D6-CC37-1C3AE288A0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400155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ABD230-BCDB-B089-BD4F-74BE46F042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264686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B8F98C-0EEF-BE64-B5D4-AA95DC9157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1368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41EAF4-4006-7510-7BB4-813B9AF142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A554F56-B411-B934-2408-F758A66F31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860" y="280548"/>
            <a:ext cx="11498280" cy="6296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6894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1926B8-8DFF-6206-1790-2280746835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7ACD019-BDEB-E5F8-8B05-F1C541AF48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860" y="218627"/>
            <a:ext cx="11498280" cy="6420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5089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67D39F-77A7-8156-7FB5-4B574D675A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CE2F4A-6E3B-7272-D31D-49410B33BA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649" y="166232"/>
            <a:ext cx="11650701" cy="6525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4155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766957-1078-729D-F5AD-3E5460D5DA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0EEF153-D601-DC99-AADE-625566182C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833" y="166232"/>
            <a:ext cx="11698333" cy="6525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9498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BA35D3-BE06-934A-AE5C-A305F796A5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30633E9-3D75-3544-704E-1E47F2E98D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702" y="223390"/>
            <a:ext cx="11612596" cy="6411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6671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AE3F40-6441-6813-FEE5-B4F4E3C33B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F62A7CB-7F6F-0970-BD0D-699C796FF9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97" y="194811"/>
            <a:ext cx="11688806" cy="6468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4972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408</TotalTime>
  <Words>0</Words>
  <Application>Microsoft Office PowerPoint</Application>
  <PresentationFormat>Widescreen</PresentationFormat>
  <Paragraphs>0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1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Fahim Hasan</dc:creator>
  <cp:lastModifiedBy>Fahim Hasan</cp:lastModifiedBy>
  <cp:revision>2</cp:revision>
  <dcterms:created xsi:type="dcterms:W3CDTF">2024-03-01T18:12:28Z</dcterms:created>
  <dcterms:modified xsi:type="dcterms:W3CDTF">2024-03-02T10:22:53Z</dcterms:modified>
</cp:coreProperties>
</file>